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0.32124352331606221</c:v>
                </c:pt>
                <c:pt idx="1">
                  <c:v>0.67875647668393779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6.1414981372709478</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0.31957407844134966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0.19875250031607905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2.0749477961346363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0.19875250031608083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0.31667077332557447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7.1519360974190809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0.39998314621228648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0.22143489638997682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2.3117487806240842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0.22143489638997682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0.56654709154884486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5.1310601771228148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6.1222596930709976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9.0256042943513748E-2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1.1715905809146765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8.0438889631166965E-2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6.5174668241405831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0.12672276989521869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0.11825888158857278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1.234605880858469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0.11253403739206913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5.9120601147690444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0.25475233961357802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9.146200628620349E-2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0.95485031922517649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9.146200628620349E-2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6.5918478252346979E-2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7.2719206397776253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1.0967470306552762E-2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1.2303374060349936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0.11785001826908026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3.0417728877321082E-2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6.6271642813884917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4.7169468465366737E-2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9.6612880404035373E-2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1.0086247114062292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9.6612880404035373E-2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0.28310559177412298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4.2826866052792472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6.1269790380271596</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0.35185185185185186</c:v>
                </c:pt>
                <c:pt idx="1">
                  <c:v>0.24537037037037041</c:v>
                </c:pt>
                <c:pt idx="2">
                  <c:v>0.25462962962962971</c:v>
                </c:pt>
                <c:pt idx="3">
                  <c:v>0.14814814814814808</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0.61651937746860952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0.17288318632823962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1.8048758425178519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0.17288318632823962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3.9547826660176533E-2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5.9759880266776468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0.51393206495424693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0.17191829240427126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1.7948024873758701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0.17191829240427126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0.1364559746457239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6.2779700493766741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6.4479338659657568</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0.187208585680815</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0.10080780940900702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1.0524191727587366</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0.10080780940900613</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0.2747949658993134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5.271183674740497</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9.8219682222941529E-2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0.11870224387623374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1.2392345199961259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0.11870224387623374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0.26637250649756705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6.4131647333992241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0.1693937873596072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0.11475952737557549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1.1980731212674876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0.11475952737557549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0.16394928887201043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6.4621248648499936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8.5604724923824982E-2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9.4246873862914526E-2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0.98392394009350781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9.4246873862913638E-2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0.11744691334158652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7.6452621908733098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6.8916332766517217</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0.12554258056318091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0.15675100167092459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1.6364581323089391</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0.15675100167092371</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6.0201321608288616E-2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4.92915911367799</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1.6456049785665172E-2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0.13007121240999453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1.3579249322723808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0.13007121240999453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0.46655201075399066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4.5302704416455342E-2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5.5915192853147548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0.31018518518518517</c:v>
                </c:pt>
                <c:pt idx="1">
                  <c:v>0.68055555555555558</c:v>
                </c:pt>
                <c:pt idx="2">
                  <c:v>0</c:v>
                </c:pt>
                <c:pt idx="3">
                  <c:v>9.2592592592592587E-3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6.771964753051396E-2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0.10409527369806781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1.086739831722074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0.1040952736980687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0.29839933460125678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7.5279701132850922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9.0083841523536101E-2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1.0703519047132701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0.10252552747405907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0.36774848262243509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0.12697132384528054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8.1123798013416533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0.25307364398898624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0.1293026925679186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1.3499016945769329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0.12930269256792037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1.5090548300008777E-2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8.2971380696391197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8.8287096929978546</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0.26104485953363721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9.4232165403797197E-2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0.98377038587518761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9.4232165403800749E-2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8.6885566317636886E-2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8.8287096929978546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5.241314966632963</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8.8519024807139246E-2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2.6736151755252795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0.25609690133340735</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0.27267330444646998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4.5639289722999212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8.5735618888495679E-2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1.9989168335069785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0.19146974170796582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0.1718288894388742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5.9187009609660057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6.5600837293271894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0.45755988998126185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0.15676304223052462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1.6365838340362924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0.15676304223052462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0.56229284873602303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0.20728788536127407</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5.7192239440730059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0.71759259259259256</c:v>
                </c:pt>
                <c:pt idx="1">
                  <c:v>6.9444444444444448E-2</c:v>
                </c:pt>
                <c:pt idx="2">
                  <c:v>6.4814814814814811E-2</c:v>
                </c:pt>
                <c:pt idx="3">
                  <c:v>8.3333333333333315E-2</c:v>
                </c:pt>
                <c:pt idx="4">
                  <c:v>1.8518518518518521E-2</c:v>
                </c:pt>
                <c:pt idx="5">
                  <c:v>4.6296296296296301E-2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0.10964036752048756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0.14038403634075536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1.4655893453138624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0.14038403634075536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0.19840417243322328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7.4009435145813711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3.4964238486562902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5.0947011394715025E-2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1.0273585938090217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9.840733806466595E-2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0.35297696236042642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0.59103842277670759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1.228229498538006</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6.5650602262586011E-2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0.11240403822591993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1.17348215002374</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0.11240403822591993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0.4031816808616302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0.17417494943162604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2.289324127531859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0.14357146473141991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0.11771295773232904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1.2289065135520552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0.11771295773232904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0.33765961843226666</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2.5014765748095309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0.18166629927937405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0.11812732934274583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1.2332324941482598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0.11812732934274628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0.42371053524232583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3.0040364629610572E-2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4.5372302741139414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0.13388643454603466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1.5626222802387595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0.14967850556318929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0.40575170670664207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4.7237715057963507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4.7219645581605185E-2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0.1471294015279403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1.5360099971648431</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0.1471294015279403</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0.10601635109720231</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5.6985111111480489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5.087360896715742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0.22143293102571526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0.20536876948362703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2.14402070392702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0.20536876948362703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7.1322399654280666E-2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5.798354537302771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0.3925233644859813</c:v>
                </c:pt>
                <c:pt idx="1">
                  <c:v>9.3457943925233638E-3</c:v>
                </c:pt>
                <c:pt idx="2">
                  <c:v>0.40654205607476629</c:v>
                </c:pt>
                <c:pt idx="3">
                  <c:v>9.3457943925233638E-3</c:v>
                </c:pt>
                <c:pt idx="4">
                  <c:v>1.401869158878505E-2</c:v>
                </c:pt>
                <c:pt idx="5">
                  <c:v>5.6074766355140186E-2</c:v>
                </c:pt>
                <c:pt idx="6">
                  <c:v>0</c:v>
                </c:pt>
                <c:pt idx="7">
                  <c:v>2.336448598130841E-2</c:v>
                </c:pt>
                <c:pt idx="8">
                  <c:v>8.8785046728971959E-2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0.12178252952145074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1.3484631063286865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0.12916489487884064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0.30472448727768864</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4.376367256128713</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7.844792993209353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5.7678968865011448E-2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0.28717682542357537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8.0062751843103186E-2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0.83584372636886872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8.0062751843103186E-2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6.1542832811069204E-2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7.857631834240081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0.26506378282053245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9.2137489861556787E-2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0.96190227154664942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9.2137489861555011E-2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9.7920154604725695E-2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7.8319541521786249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6.4665769216757116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0.11523019936600498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0.10902545309498279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1.1382102024490246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0.10902545309498368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0.28035363809331049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6.4665769216757116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3.3533879870230301</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8.9443346595889039E-2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1.8359679535205198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0.17586139850947813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0.27451935463539945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3.3533879870230301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5.2101801865331216</c:v>
                </c:pt>
                <c:pt idx="1">
                  <c:v>5.1310601771228148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6.8228211091997526</c:v>
                </c:pt>
                <c:pt idx="1">
                  <c:v>7.1519360974190809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35</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6.5581609526656628</c:v>
                </c:pt>
                <c:pt idx="1">
                  <c:v>6.6271642813884917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5.7802580609158207</c:v>
                </c:pt>
                <c:pt idx="1">
                  <c:v>5.9120601147690444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5.8904167710488817</c:v>
                </c:pt>
                <c:pt idx="1">
                  <c:v>6.5174668241405831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4.1649083770851734</c:v>
                </c:pt>
                <c:pt idx="1">
                  <c:v>4.2826866052792472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6.1791176579625278</c:v>
                </c:pt>
                <c:pt idx="1">
                  <c:v>6.2779700493766741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6.6468530371747079</c:v>
                </c:pt>
                <c:pt idx="1">
                  <c:v>5.9759880266776468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5.8961242143643862</c:v>
                </c:pt>
                <c:pt idx="1">
                  <c:v>6.4131647333992241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5.0385448091324676</c:v>
                </c:pt>
                <c:pt idx="1">
                  <c:v>5.271183674740497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7.4440070670951091</c:v>
                </c:pt>
                <c:pt idx="1">
                  <c:v>8.1123798013416533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7.1044732198668434</c:v>
                </c:pt>
                <c:pt idx="1">
                  <c:v>7.5279701132850922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4.973714913623974</c:v>
                </c:pt>
                <c:pt idx="1">
                  <c:v>5.5915192853147548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4.4791755009421106</c:v>
                </c:pt>
                <c:pt idx="1">
                  <c:v>4.92915911367799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8.2422949460020369</c:v>
                </c:pt>
                <c:pt idx="1">
                  <c:v>8.2971380696391197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5.9253368629360921</c:v>
                </c:pt>
                <c:pt idx="1">
                  <c:v>5.9187009609660057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4.0416001510928821</c:v>
                </c:pt>
                <c:pt idx="1">
                  <c:v>4.5639289722999212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7.4168787360819382</c:v>
                </c:pt>
                <c:pt idx="1">
                  <c:v>7.4009435145813711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5.1445383385128496</c:v>
                </c:pt>
                <c:pt idx="1">
                  <c:v>5.7192239440730059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4.2219550449995271</c:v>
                </c:pt>
                <c:pt idx="1">
                  <c:v>4.5372302741139414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2.330152910994828</c:v>
                </c:pt>
                <c:pt idx="1">
                  <c:v>2.5014765748095309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2.4906619097282672</c:v>
                </c:pt>
                <c:pt idx="1">
                  <c:v>2.289324127531859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5.1310601771228148</c:v>
                </c:pt>
                <c:pt idx="1">
                  <c:v>4.92915911367799</c:v>
                </c:pt>
                <c:pt idx="2">
                  <c:v>7.4009435145813711</c:v>
                </c:pt>
                <c:pt idx="3">
                  <c:v>1.228229498538006</c:v>
                </c:pt>
                <c:pt idx="4">
                  <c:v>4.2826866052792472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5.5074133957026294</c:v>
                </c:pt>
                <c:pt idx="2">
                  <c:v>7.9377322621114672</c:v>
                </c:pt>
                <c:pt idx="3">
                  <c:v>1.6866801298939851</c:v>
                </c:pt>
                <c:pt idx="4">
                  <c:v>4.6103644907806016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1.229166296019224</c:v>
                </c:pt>
                <c:pt idx="1">
                  <c:v>1.228229498538006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4.3303034693421179</c:v>
                </c:pt>
                <c:pt idx="1">
                  <c:v>4.7237715057963507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5.1483298392852088</c:v>
                </c:pt>
                <c:pt idx="1">
                  <c:v>5.6985111111480489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3.9954724864114231</c:v>
                </c:pt>
                <c:pt idx="1">
                  <c:v>4.376367256128713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5.6975536518926768</c:v>
                </c:pt>
                <c:pt idx="1">
                  <c:v>5.798354537302771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7.1922426265423631</c:v>
                </c:pt>
                <c:pt idx="1">
                  <c:v>7.8319541521786249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7.1994375884917616</c:v>
                </c:pt>
                <c:pt idx="1">
                  <c:v>7.857631834240081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6.4987598286846771</c:v>
                </c:pt>
                <c:pt idx="1">
                  <c:v>6.4665769216757116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2.7333311569063592</c:v>
                </c:pt>
                <c:pt idx="1">
                  <c:v>3.3533879870230301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3.3533879870230301</c:v>
                </c:pt>
                <c:pt idx="1">
                  <c:v>5.798354537302771</c:v>
                </c:pt>
                <c:pt idx="2">
                  <c:v>6.4131647333992241</c:v>
                </c:pt>
                <c:pt idx="3">
                  <c:v>8.8287096929978546</c:v>
                </c:pt>
                <c:pt idx="4">
                  <c:v>2.5014765748095309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5.3211436403670049</c:v>
                </c:pt>
                <c:pt idx="2">
                  <c:v>6.045946619027581</c:v>
                </c:pt>
                <c:pt idx="3">
                  <c:v>8.4670156143273303</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2640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RQY | South West London and St George's Mental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536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RQY | South West London and St George's Mental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975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RQY | South West London and St George's Mental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West London and St George's Mental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29082045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91413398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66162207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2542791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West London and St George's Mental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in accessing care: </a:t>
            </a:r>
            <a:r>
              <a:rPr kumimoji="0" lang="en-GB" sz="12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lang="en-GB" sz="1200" b="0">
                <a:solidFill>
                  <a:prstClr val="black"/>
                </a:solidFill>
                <a:latin typeface="Arial"/>
              </a:rPr>
              <a:t>staff supported service users to make decisions about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Psychological therapies: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noProof="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the cost of living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repeating their mental health history to staff</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423073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2771296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084406192"/>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35912159"/>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75079142"/>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1901860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316994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840881380"/>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816960039"/>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47641700"/>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5237066"/>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32314409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9717394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23197991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2975686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592358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1100539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133601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38858655"/>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4594521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51347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07071647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20085158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398157301"/>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056560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474511290"/>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0714529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12708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436288570"/>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955234084"/>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3566957"/>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756937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5521288"/>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83912283"/>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00797124"/>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7142872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809495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354948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73272196"/>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6593835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861951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186053788"/>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1038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5923975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888084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62595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153198939"/>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757830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87041700"/>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6134550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67611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875929318"/>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580222556"/>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617471346"/>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713850737"/>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008135399"/>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993643321"/>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784713132"/>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300069768"/>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5531336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725074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472468878"/>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030522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0175782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7601532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545635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304926596"/>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68466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5307771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0598159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34367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09525247"/>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04489766"/>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6346752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53590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59357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1246356"/>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28434033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6948983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7786416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837750673"/>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012187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6397203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52135232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598731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4667107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1336359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94464174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0195664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4883316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6460805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5559180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3695905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0944512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3843537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4621812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5684747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0747607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7857014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4508646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5302256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0432905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4291510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52397647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6856001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7782212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4102418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565065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42325209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4706130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9358976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9009339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620109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0444921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7504469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50485557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9226700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3465085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666315684"/>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42712229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0973578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10701940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64376794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8940373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506133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66674708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89778009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3813980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364302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9095100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8748094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7197642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5527757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1724349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9527481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3039915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3557013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779327293"/>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8977434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99866909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93228650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062393729"/>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15633168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6637019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7000377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82972177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24268</TotalTime>
  <Words>9041</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South West London and St George's Mental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